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75" r:id="rId5"/>
    <p:sldId id="276" r:id="rId6"/>
    <p:sldId id="277" r:id="rId7"/>
    <p:sldId id="260" r:id="rId8"/>
    <p:sldId id="262" r:id="rId9"/>
    <p:sldId id="263" r:id="rId10"/>
    <p:sldId id="264" r:id="rId11"/>
    <p:sldId id="265" r:id="rId12"/>
    <p:sldId id="261" r:id="rId13"/>
    <p:sldId id="266" r:id="rId14"/>
    <p:sldId id="274" r:id="rId15"/>
    <p:sldId id="256" r:id="rId16"/>
    <p:sldId id="272" r:id="rId17"/>
    <p:sldId id="278" r:id="rId18"/>
    <p:sldId id="279" r:id="rId19"/>
    <p:sldId id="273" r:id="rId20"/>
    <p:sldId id="269" r:id="rId21"/>
    <p:sldId id="268" r:id="rId22"/>
    <p:sldId id="267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6CD"/>
    <a:srgbClr val="FF6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0" autoAdjust="0"/>
    <p:restoredTop sz="94660"/>
  </p:normalViewPr>
  <p:slideViewPr>
    <p:cSldViewPr snapToGrid="0">
      <p:cViewPr>
        <p:scale>
          <a:sx n="80" d="100"/>
          <a:sy n="80" d="100"/>
        </p:scale>
        <p:origin x="58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B3A8-5723-4728-9F50-6B538FC22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214EB-05E9-45AB-BF1A-19514B580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A56AC-B369-4BC1-828E-39B5AAAF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43DB-8690-47BA-8B04-FB171074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8BBCF-E36F-4318-A283-B0B65861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D017-9FB8-47BD-9126-76E8BAE6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EE718-78B4-4A35-9A32-261F16FD8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B3FCA-7B97-4783-843C-4DA8A0D1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579B9-673E-4573-B7BA-1195D846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FC586-2876-4345-B72E-3DD4AB2F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AE0412-D072-4775-9ADA-B400CE21F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EB576-5BB5-4BB0-ADB9-486DF7E2E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B709-1A12-4B96-9E6E-B6817FECC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69042-9088-4486-B008-81CD5370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04DA5-4E32-415B-AD9B-A8814069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9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A4EC-76C5-46C4-9F37-8994167C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63070-559B-466E-8898-E7238814D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984C-5D25-4615-AE49-7257B66B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BC7E-CA3D-476C-9F3A-C94FD40E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94A14-11B4-4E05-BA96-02E64226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1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FE8F-020F-4AE4-8A5A-DFA1A3C3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D4DAF-6B93-46C5-8425-E3CB67FC6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11767-0891-49D0-BD72-FE52FA3A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7F0B-B697-4399-95C5-930BD1DE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3AC2-2916-4F99-BBDE-B545FC86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F915-445A-422F-BDBC-81900486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A367-A032-437B-821C-CCB58F8DC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45797-F64F-4D30-9390-B0CAED6CE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B19F6-28C3-4F96-8585-B9D32093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89128-2622-4FA5-BC82-A1EEF8D4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AEA16-970D-4056-A35C-2F53D595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9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C66E-BFD1-4507-A804-409DCE63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18785-11B8-4741-A998-F41093A4B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65693-2028-4509-B3AC-041A392B0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960DB-BC60-4A0E-86A7-C6439623C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F822D-1AEF-4C92-9140-1DF42B01A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0BF7C-D06F-4A89-8700-D405D6E8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788BCA-8155-43CE-ACA9-5E09B2DE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F4138-E1F7-4C5B-9A3F-5212EF50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53A3-D0A5-4FEC-9DD7-50B2EFE6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240DD-8788-4DE4-A9E7-A3EAB1C8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2134F-EBFA-4E2F-B1B9-F3B8287C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70BA0-06CF-45DA-9DB6-C75BECC4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8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DB7CFA-A6FD-4B27-B77A-81FE4B5F0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585D8-3231-409E-A176-60EBE2EC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2FB07-1521-4E78-9227-9123192A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0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C622-F3BC-454C-BD96-CFFE33C8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7E401-EBBF-4B8A-AAFD-DDAD89A39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D4AA1-8D2E-4934-BA71-2010AB543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34A9E-6424-46AE-9B98-7A1338DB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25B47-1988-4DF2-8C02-E694FEC1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CDBA2-25AE-452D-B464-AB0F461E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AB65-12F2-4239-B4F0-1FBC1D8A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E3FF6F-4DB7-4C8E-AF37-99D7493F7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70073-529C-40DB-AC03-6FBB4AD50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A107B-7F9B-4FEC-AB72-2DF1243A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6A608-F536-447A-8245-E4DEE461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303F0-0DD2-4B49-9052-1A0442E3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2F21F-3B60-45B3-8BF9-726A5E0B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9EB21-B313-4757-BBE3-A9120E569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7E7F-3C26-46F7-A41F-766F213CC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6171D-9763-4E4D-B641-D3E86BCFF598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AC3B-F57C-416A-B35B-7F842F186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C8425-9B6E-494F-9E54-C42C0CA59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A44F7-5AB3-433C-A1AD-0CDD6776A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1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8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llustration of the rules for the spatial decomposition of ...">
            <a:extLst>
              <a:ext uri="{FF2B5EF4-FFF2-40B4-BE49-F238E27FC236}">
                <a16:creationId xmlns:a16="http://schemas.microsoft.com/office/drawing/2014/main" id="{B2BB03F8-65AC-4643-964C-2A5CD806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3" y="525557"/>
            <a:ext cx="2809277" cy="506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7626B1-75F1-47FE-A166-6AF9CB83FBDF}"/>
                  </a:ext>
                </a:extLst>
              </p:cNvPr>
              <p:cNvSpPr txBox="1"/>
              <p:nvPr/>
            </p:nvSpPr>
            <p:spPr>
              <a:xfrm>
                <a:off x="3531766" y="2543588"/>
                <a:ext cx="2189526" cy="1024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7626B1-75F1-47FE-A166-6AF9CB83F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766" y="2543588"/>
                <a:ext cx="2189526" cy="1024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89E8F-7188-47B5-B22C-87114B5E7DCD}"/>
                  </a:ext>
                </a:extLst>
              </p:cNvPr>
              <p:cNvSpPr txBox="1"/>
              <p:nvPr/>
            </p:nvSpPr>
            <p:spPr>
              <a:xfrm>
                <a:off x="6267975" y="2543588"/>
                <a:ext cx="2189526" cy="1024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US" sz="40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389E8F-7188-47B5-B22C-87114B5E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975" y="2543588"/>
                <a:ext cx="2189526" cy="1024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3B2FBDD-A58F-44C3-8754-BC46A7338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344" y="2161312"/>
            <a:ext cx="1788678" cy="17886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86F0AB-A18C-40AA-8D42-1BCD76D29438}"/>
              </a:ext>
            </a:extLst>
          </p:cNvPr>
          <p:cNvSpPr/>
          <p:nvPr/>
        </p:nvSpPr>
        <p:spPr>
          <a:xfrm>
            <a:off x="5804949" y="958069"/>
            <a:ext cx="374708" cy="1585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231367-DC62-41C4-83A6-9B3709F56AFF}"/>
              </a:ext>
            </a:extLst>
          </p:cNvPr>
          <p:cNvSpPr/>
          <p:nvPr/>
        </p:nvSpPr>
        <p:spPr>
          <a:xfrm>
            <a:off x="5804949" y="3781337"/>
            <a:ext cx="374708" cy="1585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993CE-51FE-447D-BD18-2BCC36A8A630}"/>
              </a:ext>
            </a:extLst>
          </p:cNvPr>
          <p:cNvSpPr/>
          <p:nvPr/>
        </p:nvSpPr>
        <p:spPr>
          <a:xfrm>
            <a:off x="5804949" y="3009899"/>
            <a:ext cx="374708" cy="3051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B4AE9-B52B-4CF4-B445-7208EA506D08}"/>
              </a:ext>
            </a:extLst>
          </p:cNvPr>
          <p:cNvSpPr txBox="1"/>
          <p:nvPr/>
        </p:nvSpPr>
        <p:spPr>
          <a:xfrm>
            <a:off x="5157598" y="462149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Vignette Rays!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A5A914-D1F3-4C22-A646-30F7CAF2F159}"/>
              </a:ext>
            </a:extLst>
          </p:cNvPr>
          <p:cNvSpPr txBox="1"/>
          <p:nvPr/>
        </p:nvSpPr>
        <p:spPr>
          <a:xfrm>
            <a:off x="4005744" y="3781337"/>
            <a:ext cx="12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Propagate!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69D459-1B2E-4CCB-AC1F-48E8119659E5}"/>
              </a:ext>
            </a:extLst>
          </p:cNvPr>
          <p:cNvSpPr txBox="1"/>
          <p:nvPr/>
        </p:nvSpPr>
        <p:spPr>
          <a:xfrm>
            <a:off x="6737292" y="3765324"/>
            <a:ext cx="12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Propagate!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BA1848-AF33-42DA-B5EA-57A6FA2802E2}"/>
              </a:ext>
            </a:extLst>
          </p:cNvPr>
          <p:cNvSpPr txBox="1"/>
          <p:nvPr/>
        </p:nvSpPr>
        <p:spPr>
          <a:xfrm>
            <a:off x="9440898" y="1750828"/>
            <a:ext cx="12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Evaluate!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17FBDB-13A5-4C88-97CB-863770FD9B13}"/>
              </a:ext>
            </a:extLst>
          </p:cNvPr>
          <p:cNvCxnSpPr/>
          <p:nvPr/>
        </p:nvCxnSpPr>
        <p:spPr>
          <a:xfrm flipV="1">
            <a:off x="5478011" y="2543588"/>
            <a:ext cx="964734" cy="466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4269BA-9093-4297-997C-3E43B9870A9C}"/>
              </a:ext>
            </a:extLst>
          </p:cNvPr>
          <p:cNvCxnSpPr>
            <a:cxnSpLocks/>
          </p:cNvCxnSpPr>
          <p:nvPr/>
        </p:nvCxnSpPr>
        <p:spPr>
          <a:xfrm>
            <a:off x="5478011" y="3521963"/>
            <a:ext cx="992699" cy="457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076BE9-8510-4ECE-8B1E-17D4B01C3E3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383209" y="3162462"/>
            <a:ext cx="421740" cy="41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BC66FA-FB12-4316-A3F3-A9BB6091A0A7}"/>
              </a:ext>
            </a:extLst>
          </p:cNvPr>
          <p:cNvCxnSpPr>
            <a:cxnSpLocks/>
          </p:cNvCxnSpPr>
          <p:nvPr/>
        </p:nvCxnSpPr>
        <p:spPr>
          <a:xfrm flipV="1">
            <a:off x="8174645" y="3429000"/>
            <a:ext cx="992699" cy="855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A26393-C75A-4E52-AB5D-C2C276D99255}"/>
              </a:ext>
            </a:extLst>
          </p:cNvPr>
          <p:cNvCxnSpPr>
            <a:cxnSpLocks/>
          </p:cNvCxnSpPr>
          <p:nvPr/>
        </p:nvCxnSpPr>
        <p:spPr>
          <a:xfrm>
            <a:off x="8174645" y="2776743"/>
            <a:ext cx="992699" cy="922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DD45067-813D-4219-BDF4-B286E3127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941" y="4905789"/>
            <a:ext cx="2953508" cy="17551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5855167-E9EF-4083-918E-C21802082C3A}"/>
              </a:ext>
            </a:extLst>
          </p:cNvPr>
          <p:cNvSpPr txBox="1"/>
          <p:nvPr/>
        </p:nvSpPr>
        <p:spPr>
          <a:xfrm>
            <a:off x="7429424" y="5585747"/>
            <a:ext cx="124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Speed… </a:t>
            </a:r>
            <a:br>
              <a:rPr lang="en-US" b="1" dirty="0"/>
            </a:br>
            <a:r>
              <a:rPr lang="en-US" b="1" dirty="0"/>
              <a:t>I am Speed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1DEC7DA-B1CE-4C3C-B1F9-9156C9B35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434" y="5841553"/>
            <a:ext cx="933450" cy="7810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23CC16-B1C6-43FE-9985-4FE1BB1D51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049" y="5805709"/>
            <a:ext cx="1895475" cy="781050"/>
          </a:xfrm>
          <a:prstGeom prst="rect">
            <a:avLst/>
          </a:prstGeom>
        </p:spPr>
      </p:pic>
      <p:pic>
        <p:nvPicPr>
          <p:cNvPr id="1026" name="Picture 2" descr="Gaussian Beam Optics">
            <a:extLst>
              <a:ext uri="{FF2B5EF4-FFF2-40B4-BE49-F238E27FC236}">
                <a16:creationId xmlns:a16="http://schemas.microsoft.com/office/drawing/2014/main" id="{00C25B33-80FB-4216-BBE0-E5ED79B7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060" y="5560014"/>
            <a:ext cx="2008814" cy="109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119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4E6166-15A2-4BB1-8E0A-27F02B93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84"/>
            <a:ext cx="5249954" cy="418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02C29-526A-4F81-8525-EB3BD7D0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45" y="396958"/>
            <a:ext cx="9925730" cy="5803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C1DFE-F111-47DF-AD1D-E1675D8EEA90}"/>
              </a:ext>
            </a:extLst>
          </p:cNvPr>
          <p:cNvSpPr txBox="1"/>
          <p:nvPr/>
        </p:nvSpPr>
        <p:spPr>
          <a:xfrm>
            <a:off x="805345" y="2063692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from</a:t>
            </a:r>
          </a:p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8378D-72E7-4D52-80AC-1D68AB60FA80}"/>
              </a:ext>
            </a:extLst>
          </p:cNvPr>
          <p:cNvSpPr txBox="1"/>
          <p:nvPr/>
        </p:nvSpPr>
        <p:spPr>
          <a:xfrm>
            <a:off x="9095066" y="217141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FF6D3-4857-4BAA-80DD-5431FAD4C589}"/>
              </a:ext>
            </a:extLst>
          </p:cNvPr>
          <p:cNvSpPr txBox="1"/>
          <p:nvPr/>
        </p:nvSpPr>
        <p:spPr>
          <a:xfrm>
            <a:off x="5521804" y="3429000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C0262-8670-4463-8F1F-7C22CFFEC5B4}"/>
              </a:ext>
            </a:extLst>
          </p:cNvPr>
          <p:cNvSpPr txBox="1"/>
          <p:nvPr/>
        </p:nvSpPr>
        <p:spPr>
          <a:xfrm>
            <a:off x="9943753" y="35828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074BEF-1F79-4971-AF1B-B410EC1B8FA5}"/>
              </a:ext>
            </a:extLst>
          </p:cNvPr>
          <p:cNvSpPr txBox="1"/>
          <p:nvPr/>
        </p:nvSpPr>
        <p:spPr>
          <a:xfrm>
            <a:off x="9457191" y="4844642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BA78B0E-416C-4BE0-912F-2A80149A917C}"/>
              </a:ext>
            </a:extLst>
          </p:cNvPr>
          <p:cNvSpPr/>
          <p:nvPr/>
        </p:nvSpPr>
        <p:spPr>
          <a:xfrm>
            <a:off x="973123" y="2650921"/>
            <a:ext cx="830510" cy="12583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6A64B-21C2-413A-9D61-43BD07270B0A}"/>
              </a:ext>
            </a:extLst>
          </p:cNvPr>
          <p:cNvSpPr txBox="1"/>
          <p:nvPr/>
        </p:nvSpPr>
        <p:spPr>
          <a:xfrm>
            <a:off x="5521804" y="1733725"/>
            <a:ext cx="8996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Pointing</a:t>
            </a:r>
          </a:p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1A0AA-F895-49F9-B0F4-99C8FFF6EEC6}"/>
              </a:ext>
            </a:extLst>
          </p:cNvPr>
          <p:cNvSpPr txBox="1"/>
          <p:nvPr/>
        </p:nvSpPr>
        <p:spPr>
          <a:xfrm>
            <a:off x="8191673" y="2844224"/>
            <a:ext cx="8996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Pointing</a:t>
            </a:r>
          </a:p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76DE4-B1BA-4B06-82B5-B1C66E9B629E}"/>
              </a:ext>
            </a:extLst>
          </p:cNvPr>
          <p:cNvSpPr txBox="1"/>
          <p:nvPr/>
        </p:nvSpPr>
        <p:spPr>
          <a:xfrm>
            <a:off x="6328047" y="29057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34776A-9692-4FAA-AD65-E6CAD2D5CE0D}"/>
              </a:ext>
            </a:extLst>
          </p:cNvPr>
          <p:cNvSpPr txBox="1"/>
          <p:nvPr/>
        </p:nvSpPr>
        <p:spPr>
          <a:xfrm>
            <a:off x="8078500" y="515010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DBE419-3057-4315-9757-4D3C5D2898C7}"/>
              </a:ext>
            </a:extLst>
          </p:cNvPr>
          <p:cNvSpPr txBox="1"/>
          <p:nvPr/>
        </p:nvSpPr>
        <p:spPr>
          <a:xfrm>
            <a:off x="1053009" y="427510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0E2305-5B3B-4B6F-B4ED-8B6AC3096F40}"/>
              </a:ext>
            </a:extLst>
          </p:cNvPr>
          <p:cNvSpPr txBox="1"/>
          <p:nvPr/>
        </p:nvSpPr>
        <p:spPr>
          <a:xfrm>
            <a:off x="3594909" y="3582888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VVC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311D05-C5D3-4739-A855-D61A96385084}"/>
              </a:ext>
            </a:extLst>
          </p:cNvPr>
          <p:cNvSpPr txBox="1"/>
          <p:nvPr/>
        </p:nvSpPr>
        <p:spPr>
          <a:xfrm>
            <a:off x="3371418" y="1733725"/>
            <a:ext cx="100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Lyot Stop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41D0A1-68B4-4F0A-9F7E-1E4473A9192C}"/>
              </a:ext>
            </a:extLst>
          </p:cNvPr>
          <p:cNvSpPr txBox="1"/>
          <p:nvPr/>
        </p:nvSpPr>
        <p:spPr>
          <a:xfrm rot="20232722">
            <a:off x="959954" y="2946841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LLOWFS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CA0B51-C85D-41D1-956C-B912ED46673D}"/>
              </a:ext>
            </a:extLst>
          </p:cNvPr>
          <p:cNvSpPr txBox="1"/>
          <p:nvPr/>
        </p:nvSpPr>
        <p:spPr>
          <a:xfrm rot="19723940">
            <a:off x="4455315" y="882758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 Cameras</a:t>
            </a:r>
          </a:p>
        </p:txBody>
      </p:sp>
    </p:spTree>
    <p:extLst>
      <p:ext uri="{BB962C8B-B14F-4D97-AF65-F5344CB8AC3E}">
        <p14:creationId xmlns:p14="http://schemas.microsoft.com/office/powerpoint/2010/main" val="15093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791D529-6EE9-420F-97A9-5EF55CA2F657}"/>
              </a:ext>
            </a:extLst>
          </p:cNvPr>
          <p:cNvSpPr/>
          <p:nvPr/>
        </p:nvSpPr>
        <p:spPr>
          <a:xfrm>
            <a:off x="8958972" y="1612234"/>
            <a:ext cx="2502533" cy="597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CC54F-CF7D-4827-9DBE-5755E8D8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93662"/>
            <a:ext cx="4969837" cy="740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A5A38-213D-4BBE-9F4C-B9612629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382345"/>
            <a:ext cx="4732493" cy="827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574F0-5EDD-421A-9E70-3252DEC9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" y="2629298"/>
            <a:ext cx="5142451" cy="13593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F9B5E0-5907-40F6-8F47-C059E3B2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531" y="29120"/>
            <a:ext cx="1220788" cy="12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34F3B764-07DC-46D2-8787-AE9BCC39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84" y="1254595"/>
            <a:ext cx="2502533" cy="1224065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CFD8232D-0A6B-4CB4-914F-FDF490326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65" y="2696931"/>
            <a:ext cx="2502533" cy="12240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33B3D7-BA7D-4D49-9414-35138B9A2C68}"/>
              </a:ext>
            </a:extLst>
          </p:cNvPr>
          <p:cNvSpPr/>
          <p:nvPr/>
        </p:nvSpPr>
        <p:spPr>
          <a:xfrm>
            <a:off x="8958972" y="327177"/>
            <a:ext cx="2502533" cy="5972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8770B-7C57-4EEB-BF8E-7D220D6C2C25}"/>
              </a:ext>
            </a:extLst>
          </p:cNvPr>
          <p:cNvSpPr/>
          <p:nvPr/>
        </p:nvSpPr>
        <p:spPr>
          <a:xfrm>
            <a:off x="8958972" y="1612235"/>
            <a:ext cx="1486193" cy="5972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10423-7A67-49CC-B137-CB8801C45ABC}"/>
              </a:ext>
            </a:extLst>
          </p:cNvPr>
          <p:cNvSpPr/>
          <p:nvPr/>
        </p:nvSpPr>
        <p:spPr>
          <a:xfrm>
            <a:off x="8958972" y="2987915"/>
            <a:ext cx="2502533" cy="5972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7F42CD-4696-48BD-8B1F-608783DC5251}"/>
              </a:ext>
            </a:extLst>
          </p:cNvPr>
          <p:cNvSpPr/>
          <p:nvPr/>
        </p:nvSpPr>
        <p:spPr>
          <a:xfrm>
            <a:off x="8959808" y="2987914"/>
            <a:ext cx="1184190" cy="59721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289F42-C3F7-44CA-BAEA-B6B742F58E6C}"/>
              </a:ext>
            </a:extLst>
          </p:cNvPr>
          <p:cNvGrpSpPr/>
          <p:nvPr/>
        </p:nvGrpSpPr>
        <p:grpSpPr>
          <a:xfrm>
            <a:off x="2103151" y="4250898"/>
            <a:ext cx="7208629" cy="2204133"/>
            <a:chOff x="2027650" y="4408477"/>
            <a:chExt cx="6338867" cy="193492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6630DF4-C0B0-4865-9EB3-DF9277DCD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5614"/>
            <a:stretch/>
          </p:blipFill>
          <p:spPr>
            <a:xfrm>
              <a:off x="5808161" y="4408477"/>
              <a:ext cx="2558356" cy="193492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1288C2-7581-446C-B01D-238B81C83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29" t="1" r="12097" b="64674"/>
            <a:stretch/>
          </p:blipFill>
          <p:spPr>
            <a:xfrm>
              <a:off x="2027650" y="4408478"/>
              <a:ext cx="3780511" cy="1934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61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CDB87A7A-7F96-4431-AA59-324188F9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49148">
            <a:off x="7722121" y="1767237"/>
            <a:ext cx="3907545" cy="38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D2DBD5-ABC5-490D-A9A6-A873C2A9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5145">
            <a:off x="715854" y="1560369"/>
            <a:ext cx="3714936" cy="362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847FB-6494-4464-896D-AC10B5BBD471}"/>
                  </a:ext>
                </a:extLst>
              </p:cNvPr>
              <p:cNvSpPr txBox="1"/>
              <p:nvPr/>
            </p:nvSpPr>
            <p:spPr>
              <a:xfrm>
                <a:off x="4762795" y="3161570"/>
                <a:ext cx="2073132" cy="1327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4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800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847FB-6494-4464-896D-AC10B5BBD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795" y="3161570"/>
                <a:ext cx="2073132" cy="1327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64BBB7-A482-441F-83ED-490A2C5C6EAF}"/>
              </a:ext>
            </a:extLst>
          </p:cNvPr>
          <p:cNvCxnSpPr/>
          <p:nvPr/>
        </p:nvCxnSpPr>
        <p:spPr>
          <a:xfrm>
            <a:off x="1786855" y="2676088"/>
            <a:ext cx="629174" cy="1392573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466A08-D1BB-4955-A43D-D7F0D97810FD}"/>
              </a:ext>
            </a:extLst>
          </p:cNvPr>
          <p:cNvCxnSpPr>
            <a:cxnSpLocks/>
          </p:cNvCxnSpPr>
          <p:nvPr/>
        </p:nvCxnSpPr>
        <p:spPr>
          <a:xfrm flipV="1">
            <a:off x="1786855" y="3221372"/>
            <a:ext cx="629174" cy="402672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AD0C2-048F-401C-A64E-76FFF1A9C581}"/>
              </a:ext>
            </a:extLst>
          </p:cNvPr>
          <p:cNvCxnSpPr>
            <a:cxnSpLocks/>
          </p:cNvCxnSpPr>
          <p:nvPr/>
        </p:nvCxnSpPr>
        <p:spPr>
          <a:xfrm>
            <a:off x="2101442" y="3422708"/>
            <a:ext cx="2672395" cy="4781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2DFAC4-3FA8-456D-A097-4F875E657E9B}"/>
                  </a:ext>
                </a:extLst>
              </p:cNvPr>
              <p:cNvSpPr txBox="1"/>
              <p:nvPr/>
            </p:nvSpPr>
            <p:spPr>
              <a:xfrm>
                <a:off x="1463050" y="3569353"/>
                <a:ext cx="453586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𝒙𝒙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2DFAC4-3FA8-456D-A097-4F875E657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50" y="3569353"/>
                <a:ext cx="453586" cy="283219"/>
              </a:xfrm>
              <a:prstGeom prst="rect">
                <a:avLst/>
              </a:prstGeom>
              <a:blipFill>
                <a:blip r:embed="rId5"/>
                <a:stretch>
                  <a:fillRect l="-16216" t="-6522" r="-675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7746A-880F-47BC-8AFD-3B5E91D47E4F}"/>
                  </a:ext>
                </a:extLst>
              </p:cNvPr>
              <p:cNvSpPr txBox="1"/>
              <p:nvPr/>
            </p:nvSpPr>
            <p:spPr>
              <a:xfrm>
                <a:off x="1889385" y="2528957"/>
                <a:ext cx="453586" cy="315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𝒚𝒚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7746A-880F-47BC-8AFD-3B5E91D4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85" y="2528957"/>
                <a:ext cx="453586" cy="315023"/>
              </a:xfrm>
              <a:prstGeom prst="rect">
                <a:avLst/>
              </a:prstGeom>
              <a:blipFill>
                <a:blip r:embed="rId6"/>
                <a:stretch>
                  <a:fillRect l="-16216" r="-6757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1E72EC-F1F9-44EE-BAC1-C48AC49E7A84}"/>
                  </a:ext>
                </a:extLst>
              </p:cNvPr>
              <p:cNvSpPr txBox="1"/>
              <p:nvPr/>
            </p:nvSpPr>
            <p:spPr>
              <a:xfrm>
                <a:off x="1463050" y="746608"/>
                <a:ext cx="2446567" cy="893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sz="2400" b="1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𝒙𝒚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𝒚𝒙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𝒚𝒚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1E72EC-F1F9-44EE-BAC1-C48AC49E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50" y="746608"/>
                <a:ext cx="2446567" cy="8931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05F021-8C3A-4570-AB2E-DE3D604A8009}"/>
                  </a:ext>
                </a:extLst>
              </p:cNvPr>
              <p:cNvSpPr txBox="1"/>
              <p:nvPr/>
            </p:nvSpPr>
            <p:spPr>
              <a:xfrm>
                <a:off x="3812729" y="4022503"/>
                <a:ext cx="1123763" cy="608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05F021-8C3A-4570-AB2E-DE3D604A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729" y="4022503"/>
                <a:ext cx="1123763" cy="608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DF10EC-4F28-431D-8002-27722AEBFC6A}"/>
                  </a:ext>
                </a:extLst>
              </p:cNvPr>
              <p:cNvSpPr txBox="1"/>
              <p:nvPr/>
            </p:nvSpPr>
            <p:spPr>
              <a:xfrm>
                <a:off x="6680817" y="746608"/>
                <a:ext cx="4843698" cy="635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acc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acc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bSup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̅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</m:acc>
                            <m:acc>
                              <m:accPr>
                                <m:chr m:val="̅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b="1" dirty="0"/>
                  <a:t>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DF10EC-4F28-431D-8002-27722AEBF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817" y="746608"/>
                <a:ext cx="4843698" cy="635110"/>
              </a:xfrm>
              <a:prstGeom prst="rect">
                <a:avLst/>
              </a:prstGeom>
              <a:blipFill>
                <a:blip r:embed="rId9"/>
                <a:stretch>
                  <a:fillRect l="-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3A8A08D-DD03-4BAB-B22A-7654B4C542C2}"/>
              </a:ext>
            </a:extLst>
          </p:cNvPr>
          <p:cNvCxnSpPr>
            <a:cxnSpLocks/>
          </p:cNvCxnSpPr>
          <p:nvPr/>
        </p:nvCxnSpPr>
        <p:spPr>
          <a:xfrm>
            <a:off x="9087975" y="3302592"/>
            <a:ext cx="426961" cy="738961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11762C-F827-41B9-A45C-FB9D6F351C7D}"/>
              </a:ext>
            </a:extLst>
          </p:cNvPr>
          <p:cNvCxnSpPr>
            <a:cxnSpLocks/>
          </p:cNvCxnSpPr>
          <p:nvPr/>
        </p:nvCxnSpPr>
        <p:spPr>
          <a:xfrm flipV="1">
            <a:off x="8765263" y="3302592"/>
            <a:ext cx="910630" cy="857737"/>
          </a:xfrm>
          <a:prstGeom prst="line">
            <a:avLst/>
          </a:prstGeom>
          <a:ln w="381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3C10F7B-B925-4E62-8C81-78516FCF09DE}"/>
                  </a:ext>
                </a:extLst>
              </p:cNvPr>
              <p:cNvSpPr txBox="1"/>
              <p:nvPr/>
            </p:nvSpPr>
            <p:spPr>
              <a:xfrm>
                <a:off x="8623775" y="4195224"/>
                <a:ext cx="453586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𝒙𝒙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3C10F7B-B925-4E62-8C81-78516FCF0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775" y="4195224"/>
                <a:ext cx="453586" cy="283219"/>
              </a:xfrm>
              <a:prstGeom prst="rect">
                <a:avLst/>
              </a:prstGeom>
              <a:blipFill>
                <a:blip r:embed="rId10"/>
                <a:stretch>
                  <a:fillRect l="-16216" t="-4255" r="-6757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CD2366-01B4-4572-A6AF-0C889C41D855}"/>
                  </a:ext>
                </a:extLst>
              </p:cNvPr>
              <p:cNvSpPr txBox="1"/>
              <p:nvPr/>
            </p:nvSpPr>
            <p:spPr>
              <a:xfrm>
                <a:off x="8828955" y="2829015"/>
                <a:ext cx="453586" cy="315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𝒚𝒚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CD2366-01B4-4572-A6AF-0C889C41D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955" y="2829015"/>
                <a:ext cx="453586" cy="315023"/>
              </a:xfrm>
              <a:prstGeom prst="rect">
                <a:avLst/>
              </a:prstGeom>
              <a:blipFill>
                <a:blip r:embed="rId11"/>
                <a:stretch>
                  <a:fillRect l="-16000" r="-5333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A2260F-E549-4BA4-A79B-C24F75151915}"/>
              </a:ext>
            </a:extLst>
          </p:cNvPr>
          <p:cNvCxnSpPr>
            <a:cxnSpLocks/>
          </p:cNvCxnSpPr>
          <p:nvPr/>
        </p:nvCxnSpPr>
        <p:spPr>
          <a:xfrm flipV="1">
            <a:off x="6955255" y="3661794"/>
            <a:ext cx="2265323" cy="140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C58049-9C22-4A7F-AE84-801E0955A4D5}"/>
                  </a:ext>
                </a:extLst>
              </p:cNvPr>
              <p:cNvSpPr txBox="1"/>
              <p:nvPr/>
            </p:nvSpPr>
            <p:spPr>
              <a:xfrm>
                <a:off x="6869572" y="3952352"/>
                <a:ext cx="1123763" cy="715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C58049-9C22-4A7F-AE84-801E0955A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572" y="3952352"/>
                <a:ext cx="1123763" cy="7150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EF491C4F-BA99-4132-86CE-ED4B65D61EC8}"/>
              </a:ext>
            </a:extLst>
          </p:cNvPr>
          <p:cNvSpPr txBox="1"/>
          <p:nvPr/>
        </p:nvSpPr>
        <p:spPr>
          <a:xfrm>
            <a:off x="4672283" y="2742731"/>
            <a:ext cx="28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Optical System</a:t>
            </a:r>
          </a:p>
        </p:txBody>
      </p:sp>
    </p:spTree>
    <p:extLst>
      <p:ext uri="{BB962C8B-B14F-4D97-AF65-F5344CB8AC3E}">
        <p14:creationId xmlns:p14="http://schemas.microsoft.com/office/powerpoint/2010/main" val="235230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67FAF-EE56-4AEF-A7EC-DE11526B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973"/>
            <a:ext cx="12192000" cy="55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5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8118A0-4C6E-4362-8ACF-DBB583BA6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716"/>
            <a:ext cx="12192000" cy="1754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0D626-D5CB-4BC2-A98F-FCC75971AE28}"/>
                  </a:ext>
                </a:extLst>
              </p:cNvPr>
              <p:cNvSpPr txBox="1"/>
              <p:nvPr/>
            </p:nvSpPr>
            <p:spPr>
              <a:xfrm>
                <a:off x="402672" y="4306284"/>
                <a:ext cx="746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0D626-D5CB-4BC2-A98F-FCC75971A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2" y="4306284"/>
                <a:ext cx="746619" cy="276999"/>
              </a:xfrm>
              <a:prstGeom prst="rect">
                <a:avLst/>
              </a:prstGeom>
              <a:blipFill>
                <a:blip r:embed="rId3"/>
                <a:stretch>
                  <a:fillRect l="-813" t="-2174" r="-73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5B9E27-95BE-4142-9DEE-BBF6E37CBA20}"/>
                  </a:ext>
                </a:extLst>
              </p:cNvPr>
              <p:cNvSpPr txBox="1"/>
              <p:nvPr/>
            </p:nvSpPr>
            <p:spPr>
              <a:xfrm>
                <a:off x="2224481" y="4306283"/>
                <a:ext cx="746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5B9E27-95BE-4142-9DEE-BBF6E37CB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481" y="4306283"/>
                <a:ext cx="746619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679AA-B07D-433B-AAE3-3F70496CA903}"/>
                  </a:ext>
                </a:extLst>
              </p:cNvPr>
              <p:cNvSpPr txBox="1"/>
              <p:nvPr/>
            </p:nvSpPr>
            <p:spPr>
              <a:xfrm>
                <a:off x="3961002" y="4306283"/>
                <a:ext cx="746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679AA-B07D-433B-AAE3-3F70496C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002" y="4306283"/>
                <a:ext cx="746619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E1E631-6F0E-468C-B5AD-59ACA150E3CA}"/>
                  </a:ext>
                </a:extLst>
              </p:cNvPr>
              <p:cNvSpPr txBox="1"/>
              <p:nvPr/>
            </p:nvSpPr>
            <p:spPr>
              <a:xfrm>
                <a:off x="7418664" y="4306282"/>
                <a:ext cx="746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E1E631-6F0E-468C-B5AD-59ACA150E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64" y="4306282"/>
                <a:ext cx="746619" cy="276999"/>
              </a:xfrm>
              <a:prstGeom prst="rect">
                <a:avLst/>
              </a:prstGeom>
              <a:blipFill>
                <a:blip r:embed="rId6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0F93BF-6074-493A-A708-51A28B603E41}"/>
                  </a:ext>
                </a:extLst>
              </p:cNvPr>
              <p:cNvSpPr txBox="1"/>
              <p:nvPr/>
            </p:nvSpPr>
            <p:spPr>
              <a:xfrm>
                <a:off x="10876326" y="4306282"/>
                <a:ext cx="746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0F93BF-6074-493A-A708-51A28B603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6326" y="4306282"/>
                <a:ext cx="746619" cy="276999"/>
              </a:xfrm>
              <a:prstGeom prst="rect">
                <a:avLst/>
              </a:prstGeom>
              <a:blipFill>
                <a:blip r:embed="rId7"/>
                <a:stretch>
                  <a:fillRect l="-5691" t="-2174" r="-73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8BF140-12AF-4AA0-A4AF-5C66859C6592}"/>
                  </a:ext>
                </a:extLst>
              </p:cNvPr>
              <p:cNvSpPr txBox="1"/>
              <p:nvPr/>
            </p:nvSpPr>
            <p:spPr>
              <a:xfrm>
                <a:off x="9147495" y="4306281"/>
                <a:ext cx="746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8BF140-12AF-4AA0-A4AF-5C66859C6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495" y="4306281"/>
                <a:ext cx="746619" cy="276999"/>
              </a:xfrm>
              <a:prstGeom prst="rect">
                <a:avLst/>
              </a:prstGeom>
              <a:blipFill>
                <a:blip r:embed="rId8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42F5AB-1389-4ED4-9080-4C6A754DE3B5}"/>
                  </a:ext>
                </a:extLst>
              </p:cNvPr>
              <p:cNvSpPr txBox="1"/>
              <p:nvPr/>
            </p:nvSpPr>
            <p:spPr>
              <a:xfrm>
                <a:off x="5722690" y="4306281"/>
                <a:ext cx="746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𝑭𝒐𝒄𝒖𝒔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42F5AB-1389-4ED4-9080-4C6A754DE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690" y="4306281"/>
                <a:ext cx="746619" cy="276999"/>
              </a:xfrm>
              <a:prstGeom prst="rect">
                <a:avLst/>
              </a:prstGeom>
              <a:blipFill>
                <a:blip r:embed="rId9"/>
                <a:stretch>
                  <a:fillRect l="-5738" r="-573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33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970AF6-08A7-4A2E-B565-71FFE591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288022"/>
            <a:ext cx="5924550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D3D86-0467-4089-A494-3B7F76F5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4395"/>
            <a:ext cx="5983151" cy="5964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26A9B-B20C-4CED-BA66-A324D64D8BC9}"/>
              </a:ext>
            </a:extLst>
          </p:cNvPr>
          <p:cNvSpPr txBox="1"/>
          <p:nvPr/>
        </p:nvSpPr>
        <p:spPr>
          <a:xfrm>
            <a:off x="419449" y="44171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Poppy.Fresnel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1B59D-601E-41A9-B2DA-C8B8759D5728}"/>
              </a:ext>
            </a:extLst>
          </p:cNvPr>
          <p:cNvSpPr txBox="1"/>
          <p:nvPr/>
        </p:nvSpPr>
        <p:spPr>
          <a:xfrm>
            <a:off x="6343999" y="4417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Beamlets</a:t>
            </a:r>
          </a:p>
        </p:txBody>
      </p:sp>
    </p:spTree>
    <p:extLst>
      <p:ext uri="{BB962C8B-B14F-4D97-AF65-F5344CB8AC3E}">
        <p14:creationId xmlns:p14="http://schemas.microsoft.com/office/powerpoint/2010/main" val="323983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7FF9D-AD7E-493E-9C63-3C5AF77B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931" y="1371554"/>
            <a:ext cx="4095296" cy="4114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4C88DE-3AC6-4728-91E0-0C1074BD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55" y="1371554"/>
            <a:ext cx="4088765" cy="41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54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5A9B-619E-43E8-BEE5-B7105D8A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44FD-C408-46CC-BD44-D9947367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FD29A-62D7-47A1-8DFC-89911221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823912"/>
            <a:ext cx="84391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7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5C9864A-26B7-4189-B867-B6F3F86C9A27}"/>
              </a:ext>
            </a:extLst>
          </p:cNvPr>
          <p:cNvSpPr/>
          <p:nvPr/>
        </p:nvSpPr>
        <p:spPr>
          <a:xfrm>
            <a:off x="1518409" y="2912533"/>
            <a:ext cx="715809" cy="682146"/>
          </a:xfrm>
          <a:prstGeom prst="rect">
            <a:avLst/>
          </a:prstGeom>
          <a:solidFill>
            <a:srgbClr val="FF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99654F7-572A-489C-973C-F20E4C002829}"/>
              </a:ext>
            </a:extLst>
          </p:cNvPr>
          <p:cNvSpPr/>
          <p:nvPr/>
        </p:nvSpPr>
        <p:spPr>
          <a:xfrm rot="5400000">
            <a:off x="9235564" y="2710415"/>
            <a:ext cx="828194" cy="1105805"/>
          </a:xfrm>
          <a:prstGeom prst="triangle">
            <a:avLst/>
          </a:prstGeom>
          <a:solidFill>
            <a:srgbClr val="FF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0A871E-B162-4701-B6F9-8A6B9F719F92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518409" y="3263317"/>
            <a:ext cx="8684155" cy="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0C8A95-234E-4910-8C8A-3D17ADFFD0B6}"/>
              </a:ext>
            </a:extLst>
          </p:cNvPr>
          <p:cNvGrpSpPr/>
          <p:nvPr/>
        </p:nvGrpSpPr>
        <p:grpSpPr>
          <a:xfrm>
            <a:off x="2203738" y="2551304"/>
            <a:ext cx="2175823" cy="1424025"/>
            <a:chOff x="2203738" y="2551304"/>
            <a:chExt cx="2175823" cy="1424025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B35DB67D-2EC8-4DD1-92C7-883B18ADBB31}"/>
                </a:ext>
              </a:extLst>
            </p:cNvPr>
            <p:cNvSpPr/>
            <p:nvPr/>
          </p:nvSpPr>
          <p:spPr>
            <a:xfrm rot="5400000">
              <a:off x="2373024" y="2710414"/>
              <a:ext cx="828194" cy="1105805"/>
            </a:xfrm>
            <a:prstGeom prst="triangle">
              <a:avLst/>
            </a:prstGeom>
            <a:solidFill>
              <a:srgbClr val="FF000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1E5C14-F254-46B0-851A-6B282AC3D106}"/>
                </a:ext>
              </a:extLst>
            </p:cNvPr>
            <p:cNvSpPr/>
            <p:nvPr/>
          </p:nvSpPr>
          <p:spPr>
            <a:xfrm flipH="1">
              <a:off x="2203738" y="2551304"/>
              <a:ext cx="156643" cy="1424025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B93BB3B-8DFC-473D-B336-374A36E01FDF}"/>
                </a:ext>
              </a:extLst>
            </p:cNvPr>
            <p:cNvSpPr/>
            <p:nvPr/>
          </p:nvSpPr>
          <p:spPr>
            <a:xfrm rot="16200000">
              <a:off x="3412562" y="2710414"/>
              <a:ext cx="828194" cy="1105805"/>
            </a:xfrm>
            <a:prstGeom prst="triangle">
              <a:avLst/>
            </a:prstGeom>
            <a:solidFill>
              <a:srgbClr val="FF0000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A52D072-8E03-4E70-8E65-6C9926C90F7F}"/>
              </a:ext>
            </a:extLst>
          </p:cNvPr>
          <p:cNvSpPr/>
          <p:nvPr/>
        </p:nvSpPr>
        <p:spPr>
          <a:xfrm rot="16200000">
            <a:off x="8177601" y="2710414"/>
            <a:ext cx="828194" cy="1105805"/>
          </a:xfrm>
          <a:prstGeom prst="triangle">
            <a:avLst/>
          </a:prstGeom>
          <a:solidFill>
            <a:srgbClr val="FF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FD3E54C-57BE-439B-836A-DCA3BE11B4D6}"/>
              </a:ext>
            </a:extLst>
          </p:cNvPr>
          <p:cNvSpPr/>
          <p:nvPr/>
        </p:nvSpPr>
        <p:spPr>
          <a:xfrm rot="10800000" flipH="1">
            <a:off x="9018438" y="2551304"/>
            <a:ext cx="156643" cy="14240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DEACED8-D461-4D98-8C28-F875149F9F96}"/>
              </a:ext>
            </a:extLst>
          </p:cNvPr>
          <p:cNvSpPr/>
          <p:nvPr/>
        </p:nvSpPr>
        <p:spPr>
          <a:xfrm rot="5400000">
            <a:off x="7138063" y="2710414"/>
            <a:ext cx="828194" cy="1105805"/>
          </a:xfrm>
          <a:prstGeom prst="triangle">
            <a:avLst/>
          </a:prstGeom>
          <a:solidFill>
            <a:srgbClr val="FF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758E2A-9CAB-4FB9-84FB-52F549B4344D}"/>
              </a:ext>
            </a:extLst>
          </p:cNvPr>
          <p:cNvSpPr/>
          <p:nvPr/>
        </p:nvSpPr>
        <p:spPr>
          <a:xfrm>
            <a:off x="4379562" y="2551304"/>
            <a:ext cx="2619695" cy="14240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4f Relays</a:t>
            </a:r>
          </a:p>
        </p:txBody>
      </p:sp>
    </p:spTree>
    <p:extLst>
      <p:ext uri="{BB962C8B-B14F-4D97-AF65-F5344CB8AC3E}">
        <p14:creationId xmlns:p14="http://schemas.microsoft.com/office/powerpoint/2010/main" val="298423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EF2B7ED-B262-4777-B176-20F4865ADD34}"/>
              </a:ext>
            </a:extLst>
          </p:cNvPr>
          <p:cNvSpPr txBox="1"/>
          <p:nvPr/>
        </p:nvSpPr>
        <p:spPr>
          <a:xfrm>
            <a:off x="2406280" y="4548425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Kilo-DM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8F440-A353-43CF-8FB0-EBA4C88C8F96}"/>
              </a:ext>
            </a:extLst>
          </p:cNvPr>
          <p:cNvSpPr/>
          <p:nvPr/>
        </p:nvSpPr>
        <p:spPr>
          <a:xfrm>
            <a:off x="3619240" y="3049518"/>
            <a:ext cx="58057" cy="4490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720434-59D4-4B21-A4B9-801C688784B8}"/>
              </a:ext>
            </a:extLst>
          </p:cNvPr>
          <p:cNvSpPr/>
          <p:nvPr/>
        </p:nvSpPr>
        <p:spPr>
          <a:xfrm rot="879525">
            <a:off x="3914985" y="2075086"/>
            <a:ext cx="45719" cy="3118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15F177-818E-43E4-A375-FF686E36BC5D}"/>
              </a:ext>
            </a:extLst>
          </p:cNvPr>
          <p:cNvGrpSpPr/>
          <p:nvPr/>
        </p:nvGrpSpPr>
        <p:grpSpPr>
          <a:xfrm>
            <a:off x="1184136" y="632439"/>
            <a:ext cx="8791051" cy="5961838"/>
            <a:chOff x="1277269" y="632439"/>
            <a:chExt cx="8791051" cy="59618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F957E33-3BDA-48F0-8B03-ECAB4DC78066}"/>
                </a:ext>
              </a:extLst>
            </p:cNvPr>
            <p:cNvGrpSpPr/>
            <p:nvPr/>
          </p:nvGrpSpPr>
          <p:grpSpPr>
            <a:xfrm>
              <a:off x="1277269" y="632439"/>
              <a:ext cx="8791051" cy="5961838"/>
              <a:chOff x="1277269" y="632439"/>
              <a:chExt cx="8791051" cy="596183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F2C041A-593A-4FB2-9CA2-2757A80BB628}"/>
                  </a:ext>
                </a:extLst>
              </p:cNvPr>
              <p:cNvGrpSpPr/>
              <p:nvPr/>
            </p:nvGrpSpPr>
            <p:grpSpPr>
              <a:xfrm>
                <a:off x="1277269" y="632439"/>
                <a:ext cx="8791051" cy="5961838"/>
                <a:chOff x="1294202" y="657839"/>
                <a:chExt cx="8791051" cy="5961838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C1F0BE7-9F9A-40EA-88B4-17C5ED4CB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21055897">
                  <a:off x="1294202" y="657839"/>
                  <a:ext cx="8791051" cy="5593002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FC39C83-1B5B-4F48-802E-047B57D6321C}"/>
                    </a:ext>
                  </a:extLst>
                </p:cNvPr>
                <p:cNvSpPr txBox="1"/>
                <p:nvPr/>
              </p:nvSpPr>
              <p:spPr>
                <a:xfrm>
                  <a:off x="1328826" y="3300451"/>
                  <a:ext cx="673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OAP4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E21F9D6-A215-4C82-BD02-B03E617C7F9C}"/>
                    </a:ext>
                  </a:extLst>
                </p:cNvPr>
                <p:cNvSpPr txBox="1"/>
                <p:nvPr/>
              </p:nvSpPr>
              <p:spPr>
                <a:xfrm>
                  <a:off x="9228920" y="2811317"/>
                  <a:ext cx="673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OAP3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091654-AD90-4A05-AF93-3755F43B8240}"/>
                    </a:ext>
                  </a:extLst>
                </p:cNvPr>
                <p:cNvSpPr txBox="1"/>
                <p:nvPr/>
              </p:nvSpPr>
              <p:spPr>
                <a:xfrm>
                  <a:off x="6487583" y="4372458"/>
                  <a:ext cx="673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OAP2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AA29384-B226-487B-B7BD-CE53A4DFB516}"/>
                    </a:ext>
                  </a:extLst>
                </p:cNvPr>
                <p:cNvSpPr txBox="1"/>
                <p:nvPr/>
              </p:nvSpPr>
              <p:spPr>
                <a:xfrm>
                  <a:off x="4837516" y="5564965"/>
                  <a:ext cx="4331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M3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3DB4241-2EC9-47F9-98C2-257B656B83A6}"/>
                    </a:ext>
                  </a:extLst>
                </p:cNvPr>
                <p:cNvSpPr txBox="1"/>
                <p:nvPr/>
              </p:nvSpPr>
              <p:spPr>
                <a:xfrm>
                  <a:off x="1743989" y="5320379"/>
                  <a:ext cx="673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OAP1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9DFA20-0C90-472E-9D35-35A5E4646D9F}"/>
                    </a:ext>
                  </a:extLst>
                </p:cNvPr>
                <p:cNvSpPr txBox="1"/>
                <p:nvPr/>
              </p:nvSpPr>
              <p:spPr>
                <a:xfrm>
                  <a:off x="1720921" y="6311900"/>
                  <a:ext cx="5629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FSM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21F833-BA80-482D-818F-5B4438C015FA}"/>
                    </a:ext>
                  </a:extLst>
                </p:cNvPr>
                <p:cNvSpPr txBox="1"/>
                <p:nvPr/>
              </p:nvSpPr>
              <p:spPr>
                <a:xfrm>
                  <a:off x="2080780" y="2155686"/>
                  <a:ext cx="9412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LLOWFS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708CBB6-C05B-4D7B-BA3F-93D28F090D4C}"/>
                    </a:ext>
                  </a:extLst>
                </p:cNvPr>
                <p:cNvSpPr txBox="1"/>
                <p:nvPr/>
              </p:nvSpPr>
              <p:spPr>
                <a:xfrm>
                  <a:off x="5345032" y="1496547"/>
                  <a:ext cx="94288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Science</a:t>
                  </a:r>
                </a:p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Cameras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0E23D2-BBB2-4E25-9B97-F9E7799C05F6}"/>
                    </a:ext>
                  </a:extLst>
                </p:cNvPr>
                <p:cNvSpPr txBox="1"/>
                <p:nvPr/>
              </p:nvSpPr>
              <p:spPr>
                <a:xfrm>
                  <a:off x="3399817" y="2760692"/>
                  <a:ext cx="5549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VVC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0D6FBB3-52C0-4A7C-BDBF-C62E189C1B55}"/>
                    </a:ext>
                  </a:extLst>
                </p:cNvPr>
                <p:cNvSpPr/>
                <p:nvPr/>
              </p:nvSpPr>
              <p:spPr>
                <a:xfrm rot="20886922">
                  <a:off x="7132137" y="3641905"/>
                  <a:ext cx="58057" cy="44908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7D0B5D8-3EB2-46C1-AFDB-7A98B92E1B4F}"/>
                    </a:ext>
                  </a:extLst>
                </p:cNvPr>
                <p:cNvSpPr/>
                <p:nvPr/>
              </p:nvSpPr>
              <p:spPr>
                <a:xfrm rot="20886922">
                  <a:off x="7246827" y="3602329"/>
                  <a:ext cx="58057" cy="44908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718B00-FA2D-4DC9-89A4-7176599F6E71}"/>
                    </a:ext>
                  </a:extLst>
                </p:cNvPr>
                <p:cNvSpPr txBox="1"/>
                <p:nvPr/>
              </p:nvSpPr>
              <p:spPr>
                <a:xfrm>
                  <a:off x="7201206" y="4073205"/>
                  <a:ext cx="9476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LP+QWP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1A33598-5F3A-46EF-9E85-62381999ED3D}"/>
                  </a:ext>
                </a:extLst>
              </p:cNvPr>
              <p:cNvSpPr/>
              <p:nvPr/>
            </p:nvSpPr>
            <p:spPr>
              <a:xfrm>
                <a:off x="3619239" y="3042956"/>
                <a:ext cx="58057" cy="44908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B29EB2-216D-45B3-8DF2-C0F02A353F20}"/>
                </a:ext>
              </a:extLst>
            </p:cNvPr>
            <p:cNvSpPr txBox="1"/>
            <p:nvPr/>
          </p:nvSpPr>
          <p:spPr>
            <a:xfrm>
              <a:off x="3937844" y="2284174"/>
              <a:ext cx="1340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Beam Splitter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97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EE43-26EC-4071-908A-FA456E87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180" y="3873564"/>
            <a:ext cx="5394820" cy="1325563"/>
          </a:xfrm>
        </p:spPr>
        <p:txBody>
          <a:bodyPr/>
          <a:lstStyle/>
          <a:p>
            <a:r>
              <a:rPr lang="en-US" b="1" dirty="0"/>
              <a:t>Annular Aperture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2FCAD-2747-4B3A-A6E2-E61F6000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09950" cy="340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F5067-5536-4C46-9611-81A0356C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19050"/>
            <a:ext cx="3381375" cy="339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7C7AE9-36ED-4273-8248-0A3463E41C8E}"/>
              </a:ext>
            </a:extLst>
          </p:cNvPr>
          <p:cNvSpPr txBox="1"/>
          <p:nvPr/>
        </p:nvSpPr>
        <p:spPr>
          <a:xfrm>
            <a:off x="3967180" y="6394474"/>
            <a:ext cx="300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Square Grid Sampling</a:t>
            </a:r>
          </a:p>
        </p:txBody>
      </p:sp>
      <p:pic>
        <p:nvPicPr>
          <p:cNvPr id="2050" name="Picture 2" descr="Patent US6281681 - Magnetic resonance imaging with ...">
            <a:extLst>
              <a:ext uri="{FF2B5EF4-FFF2-40B4-BE49-F238E27FC236}">
                <a16:creationId xmlns:a16="http://schemas.microsoft.com/office/drawing/2014/main" id="{114A92FB-8447-460F-A49B-0396FA1A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9950"/>
            <a:ext cx="3409950" cy="337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23719-AF4A-4ED6-BB95-C6A7ECE2ADF1}"/>
              </a:ext>
            </a:extLst>
          </p:cNvPr>
          <p:cNvSpPr txBox="1"/>
          <p:nvPr/>
        </p:nvSpPr>
        <p:spPr>
          <a:xfrm>
            <a:off x="121226" y="6412325"/>
            <a:ext cx="300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Fibbonacci</a:t>
            </a:r>
            <a:r>
              <a:rPr lang="en-US" b="1" dirty="0"/>
              <a:t> Spiral Sampling</a:t>
            </a:r>
          </a:p>
        </p:txBody>
      </p:sp>
      <p:pic>
        <p:nvPicPr>
          <p:cNvPr id="2052" name="Picture 4" descr="Representation of a Sample Space">
            <a:extLst>
              <a:ext uri="{FF2B5EF4-FFF2-40B4-BE49-F238E27FC236}">
                <a16:creationId xmlns:a16="http://schemas.microsoft.com/office/drawing/2014/main" id="{17C4A4F8-8030-46E0-95C9-5404BF767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0" t="-697" b="6891"/>
          <a:stretch/>
        </p:blipFill>
        <p:spPr bwMode="auto">
          <a:xfrm>
            <a:off x="3596610" y="3188240"/>
            <a:ext cx="3008053" cy="312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annular pupil function, corresponding rotationally symmetric PSF,... | Download Scientific ...">
            <a:extLst>
              <a:ext uri="{FF2B5EF4-FFF2-40B4-BE49-F238E27FC236}">
                <a16:creationId xmlns:a16="http://schemas.microsoft.com/office/drawing/2014/main" id="{18B56CAA-889C-49D2-BFD0-30697970F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3463" r="61570" b="54706"/>
          <a:stretch/>
        </p:blipFill>
        <p:spPr bwMode="auto">
          <a:xfrm>
            <a:off x="7508146" y="617386"/>
            <a:ext cx="3565322" cy="33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005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BC1F-CD3F-4DC0-9EA9-04142B24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Jx</a:t>
            </a:r>
            <a:r>
              <a:rPr lang="en-US" dirty="0"/>
              <a:t> =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3BD7B-BB5A-4626-AAE8-76ECB161F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C22E3-FC65-4C0B-9F52-0DED61C8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1" y="1380392"/>
            <a:ext cx="6221294" cy="524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16B67-8882-41CF-836C-A964F94A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01" y="2733793"/>
            <a:ext cx="5403551" cy="16927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83AF01-D552-400B-8B80-6B8FDA05C2E0}"/>
              </a:ext>
            </a:extLst>
          </p:cNvPr>
          <p:cNvSpPr/>
          <p:nvPr/>
        </p:nvSpPr>
        <p:spPr>
          <a:xfrm>
            <a:off x="10158527" y="3415791"/>
            <a:ext cx="940108" cy="1010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28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BC1F-CD3F-4DC0-9EA9-04142B24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Jx</a:t>
            </a:r>
            <a:r>
              <a:rPr lang="en-US" dirty="0"/>
              <a:t> = Jy =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3BD7B-BB5A-4626-AAE8-76ECB161F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62C30-A160-4A0F-A357-B47F9374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97" y="1608587"/>
            <a:ext cx="6106830" cy="478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DB38E-585A-4C73-8E97-887EA086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37" y="3319453"/>
            <a:ext cx="5384202" cy="9985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1C1DB5-412A-44A7-BF59-9FADE9DB75AF}"/>
              </a:ext>
            </a:extLst>
          </p:cNvPr>
          <p:cNvSpPr/>
          <p:nvPr/>
        </p:nvSpPr>
        <p:spPr>
          <a:xfrm>
            <a:off x="10158527" y="3415791"/>
            <a:ext cx="940108" cy="1010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0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F8-4635-4B16-A305-1520603E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Jy =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A616B-6C16-4B10-9D6C-0DFBD706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596C2-C07B-4C08-A4B8-C963CDB1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8" y="1624806"/>
            <a:ext cx="6153150" cy="475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31EC1-702A-4EBA-BD9D-1CF74179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343" y="2930685"/>
            <a:ext cx="5038726" cy="16811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67307E-0B27-40A6-8136-9A1F8D6E7F2D}"/>
              </a:ext>
            </a:extLst>
          </p:cNvPr>
          <p:cNvSpPr/>
          <p:nvPr/>
        </p:nvSpPr>
        <p:spPr>
          <a:xfrm>
            <a:off x="9957191" y="3736043"/>
            <a:ext cx="940108" cy="1010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2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C787-E284-4D86-8F64-EF3CEAE0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Unwrapping – try +45</a:t>
            </a:r>
            <a:r>
              <a:rPr lang="en-US" baseline="30000" dirty="0"/>
              <a:t>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7F40-8517-448E-A2E4-7D0E00374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= mod(Phase,45)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A8318-9F56-4E21-9B5F-55E31BD1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41" y="1749716"/>
            <a:ext cx="61722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3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E752-DE07-4834-827A-DF9E27D6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1029-EA84-49A1-88D3-81F8DA0BB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EB432311-3BCB-4605-907A-247E770D78B3}"/>
              </a:ext>
            </a:extLst>
          </p:cNvPr>
          <p:cNvSpPr/>
          <p:nvPr/>
        </p:nvSpPr>
        <p:spPr>
          <a:xfrm>
            <a:off x="1031846" y="3159789"/>
            <a:ext cx="2759978" cy="159390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FB0B28-CCA9-4CE9-8C27-39653BAD00F2}"/>
              </a:ext>
            </a:extLst>
          </p:cNvPr>
          <p:cNvSpPr/>
          <p:nvPr/>
        </p:nvSpPr>
        <p:spPr>
          <a:xfrm>
            <a:off x="8925886" y="2284354"/>
            <a:ext cx="134224" cy="43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E9509FB-B95B-4905-BD27-687338FBE4F5}"/>
              </a:ext>
            </a:extLst>
          </p:cNvPr>
          <p:cNvSpPr/>
          <p:nvPr/>
        </p:nvSpPr>
        <p:spPr>
          <a:xfrm>
            <a:off x="1031845" y="4879532"/>
            <a:ext cx="2759979" cy="44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567BAEA-6D31-4C14-809E-DBB57F5762C7}"/>
              </a:ext>
            </a:extLst>
          </p:cNvPr>
          <p:cNvSpPr/>
          <p:nvPr/>
        </p:nvSpPr>
        <p:spPr>
          <a:xfrm>
            <a:off x="536895" y="3159789"/>
            <a:ext cx="360726" cy="15939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32E17-D66E-47A9-AF97-28FE2D73F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3" b="31416"/>
          <a:stretch/>
        </p:blipFill>
        <p:spPr>
          <a:xfrm>
            <a:off x="3952656" y="4118993"/>
            <a:ext cx="4829175" cy="171135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521CE5-A9F5-47C4-BCBF-938214900F5A}"/>
              </a:ext>
            </a:extLst>
          </p:cNvPr>
          <p:cNvSpPr/>
          <p:nvPr/>
        </p:nvSpPr>
        <p:spPr>
          <a:xfrm>
            <a:off x="5125673" y="334424"/>
            <a:ext cx="218114" cy="1206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D9269A-6ECA-4899-97A0-E2CB67C8CEF4}"/>
              </a:ext>
            </a:extLst>
          </p:cNvPr>
          <p:cNvSpPr/>
          <p:nvPr/>
        </p:nvSpPr>
        <p:spPr>
          <a:xfrm>
            <a:off x="6149129" y="356474"/>
            <a:ext cx="218114" cy="12064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F5A859-3A3A-45D1-8388-CDCDDD817CD9}"/>
              </a:ext>
            </a:extLst>
          </p:cNvPr>
          <p:cNvSpPr/>
          <p:nvPr/>
        </p:nvSpPr>
        <p:spPr>
          <a:xfrm>
            <a:off x="7172585" y="334424"/>
            <a:ext cx="218114" cy="1206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B04D62-E969-4695-9397-CE03CE129E37}"/>
              </a:ext>
            </a:extLst>
          </p:cNvPr>
          <p:cNvSpPr/>
          <p:nvPr/>
        </p:nvSpPr>
        <p:spPr>
          <a:xfrm>
            <a:off x="8632227" y="766901"/>
            <a:ext cx="141215" cy="3856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5360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C6D32-6C48-4C4E-89AB-FDFE3FF4D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7"/>
          <a:stretch/>
        </p:blipFill>
        <p:spPr>
          <a:xfrm>
            <a:off x="4023012" y="-1"/>
            <a:ext cx="4081428" cy="4012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CF0A61-FEC9-48CB-ACC3-0228D99A3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7"/>
          <a:stretch/>
        </p:blipFill>
        <p:spPr>
          <a:xfrm>
            <a:off x="8072167" y="0"/>
            <a:ext cx="4055286" cy="401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7CA7F-6B33-4D1F-9337-004D96778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02"/>
          <a:stretch/>
        </p:blipFill>
        <p:spPr>
          <a:xfrm>
            <a:off x="0" y="0"/>
            <a:ext cx="4055285" cy="4012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40779-7A03-4274-A200-8F5E19B74A9E}"/>
              </a:ext>
            </a:extLst>
          </p:cNvPr>
          <p:cNvSpPr txBox="1"/>
          <p:nvPr/>
        </p:nvSpPr>
        <p:spPr>
          <a:xfrm>
            <a:off x="64547" y="12382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61E16-C067-478B-AC7C-26512106D542}"/>
              </a:ext>
            </a:extLst>
          </p:cNvPr>
          <p:cNvSpPr txBox="1"/>
          <p:nvPr/>
        </p:nvSpPr>
        <p:spPr>
          <a:xfrm>
            <a:off x="4023012" y="123825"/>
            <a:ext cx="26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GBD Fibonacci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5F2D8-4994-4472-8A90-E0C3932B94DF}"/>
              </a:ext>
            </a:extLst>
          </p:cNvPr>
          <p:cNvSpPr txBox="1"/>
          <p:nvPr/>
        </p:nvSpPr>
        <p:spPr>
          <a:xfrm>
            <a:off x="8104440" y="123825"/>
            <a:ext cx="26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GBD Even</a:t>
            </a:r>
          </a:p>
        </p:txBody>
      </p:sp>
    </p:spTree>
    <p:extLst>
      <p:ext uri="{BB962C8B-B14F-4D97-AF65-F5344CB8AC3E}">
        <p14:creationId xmlns:p14="http://schemas.microsoft.com/office/powerpoint/2010/main" val="236400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13F38C-BC03-40B7-B090-3DF5DB4E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68661" cy="4047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5A77E-486B-4B54-A1CE-EB6C45D1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61" y="0"/>
            <a:ext cx="4068661" cy="4073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33A27-8F6B-4604-BE8C-9C02A1754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322" y="0"/>
            <a:ext cx="4079087" cy="40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7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29D9-FA90-4D30-92B2-4510D790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6BF2E-4537-4BC9-BF1B-CD6610D8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72D0-2D38-4659-B193-AC24F3CA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6414" cy="5612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6AE5C-9116-4886-90CF-11046339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502" y="2114"/>
            <a:ext cx="5755210" cy="561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4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B5C1007-6111-40CF-919C-1CC4A4A6A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44" y="4194"/>
            <a:ext cx="6853806" cy="68538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56143-E9BF-4C78-B138-CFBFC7981FD5}"/>
              </a:ext>
            </a:extLst>
          </p:cNvPr>
          <p:cNvSpPr txBox="1"/>
          <p:nvPr/>
        </p:nvSpPr>
        <p:spPr>
          <a:xfrm>
            <a:off x="5259897" y="529345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42BCD-4F52-4D6B-AF06-424874E28DA1}"/>
              </a:ext>
            </a:extLst>
          </p:cNvPr>
          <p:cNvSpPr txBox="1"/>
          <p:nvPr/>
        </p:nvSpPr>
        <p:spPr>
          <a:xfrm>
            <a:off x="8826616" y="3121223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OAP3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8350C-6530-4D0D-8F86-BDF0975F5CBA}"/>
              </a:ext>
            </a:extLst>
          </p:cNvPr>
          <p:cNvSpPr txBox="1"/>
          <p:nvPr/>
        </p:nvSpPr>
        <p:spPr>
          <a:xfrm>
            <a:off x="2518259" y="4910445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OAP1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7BE00-211C-4045-AE68-440E7EAFD21C}"/>
              </a:ext>
            </a:extLst>
          </p:cNvPr>
          <p:cNvSpPr txBox="1"/>
          <p:nvPr/>
        </p:nvSpPr>
        <p:spPr>
          <a:xfrm>
            <a:off x="6317805" y="4072200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OAP2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218D95-6409-4478-9AC6-B01A0FF04E71}"/>
              </a:ext>
            </a:extLst>
          </p:cNvPr>
          <p:cNvSpPr txBox="1"/>
          <p:nvPr/>
        </p:nvSpPr>
        <p:spPr>
          <a:xfrm>
            <a:off x="3027058" y="557644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0E656-CE74-405C-9FF5-562477247724}"/>
              </a:ext>
            </a:extLst>
          </p:cNvPr>
          <p:cNvSpPr txBox="1"/>
          <p:nvPr/>
        </p:nvSpPr>
        <p:spPr>
          <a:xfrm>
            <a:off x="3724742" y="6181851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77697-D492-43CD-92F6-B10DCD8EBFE0}"/>
              </a:ext>
            </a:extLst>
          </p:cNvPr>
          <p:cNvSpPr txBox="1"/>
          <p:nvPr/>
        </p:nvSpPr>
        <p:spPr>
          <a:xfrm>
            <a:off x="4304981" y="4807159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7E4B4-7FB3-4038-A129-C001C80D49C1}"/>
              </a:ext>
            </a:extLst>
          </p:cNvPr>
          <p:cNvSpPr txBox="1"/>
          <p:nvPr/>
        </p:nvSpPr>
        <p:spPr>
          <a:xfrm>
            <a:off x="7091524" y="3764423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LP+QWP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74505-8047-4699-B9A6-3D44DA6C93DE}"/>
              </a:ext>
            </a:extLst>
          </p:cNvPr>
          <p:cNvSpPr txBox="1"/>
          <p:nvPr/>
        </p:nvSpPr>
        <p:spPr>
          <a:xfrm>
            <a:off x="5219181" y="2956982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VVC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1ECCE-B62E-4EF1-9FEC-48A27E2132FF}"/>
              </a:ext>
            </a:extLst>
          </p:cNvPr>
          <p:cNvSpPr txBox="1"/>
          <p:nvPr/>
        </p:nvSpPr>
        <p:spPr>
          <a:xfrm>
            <a:off x="2443992" y="3275111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OAP4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54768F-5B70-4DF1-A0D1-C4EB1550290A}"/>
              </a:ext>
            </a:extLst>
          </p:cNvPr>
          <p:cNvSpPr txBox="1"/>
          <p:nvPr/>
        </p:nvSpPr>
        <p:spPr>
          <a:xfrm>
            <a:off x="3027058" y="2025951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186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LLOWFS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4D82AD-F391-47F4-81F1-A7B1D0479AC5}"/>
              </a:ext>
            </a:extLst>
          </p:cNvPr>
          <p:cNvSpPr txBox="1"/>
          <p:nvPr/>
        </p:nvSpPr>
        <p:spPr>
          <a:xfrm>
            <a:off x="5910047" y="1349969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6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95BA5-04B9-4CBA-A452-1C3E7A4BCA2A}"/>
              </a:ext>
            </a:extLst>
          </p:cNvPr>
          <p:cNvSpPr txBox="1"/>
          <p:nvPr/>
        </p:nvSpPr>
        <p:spPr>
          <a:xfrm>
            <a:off x="3597967" y="4103901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DM</a:t>
            </a:r>
          </a:p>
        </p:txBody>
      </p:sp>
    </p:spTree>
    <p:extLst>
      <p:ext uri="{BB962C8B-B14F-4D97-AF65-F5344CB8AC3E}">
        <p14:creationId xmlns:p14="http://schemas.microsoft.com/office/powerpoint/2010/main" val="131827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70F7-553F-4C52-982C-8B6EE07E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22F057-03CC-453A-BF99-033326517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938910"/>
              </p:ext>
            </p:extLst>
          </p:nvPr>
        </p:nvGraphicFramePr>
        <p:xfrm>
          <a:off x="558704" y="2161703"/>
          <a:ext cx="11074592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215">
                  <a:extLst>
                    <a:ext uri="{9D8B030D-6E8A-4147-A177-3AD203B41FA5}">
                      <a16:colId xmlns:a16="http://schemas.microsoft.com/office/drawing/2014/main" val="2027885787"/>
                    </a:ext>
                  </a:extLst>
                </a:gridCol>
                <a:gridCol w="1136445">
                  <a:extLst>
                    <a:ext uri="{9D8B030D-6E8A-4147-A177-3AD203B41FA5}">
                      <a16:colId xmlns:a16="http://schemas.microsoft.com/office/drawing/2014/main" val="3288525461"/>
                    </a:ext>
                  </a:extLst>
                </a:gridCol>
                <a:gridCol w="1223830">
                  <a:extLst>
                    <a:ext uri="{9D8B030D-6E8A-4147-A177-3AD203B41FA5}">
                      <a16:colId xmlns:a16="http://schemas.microsoft.com/office/drawing/2014/main" val="1107548324"/>
                    </a:ext>
                  </a:extLst>
                </a:gridCol>
                <a:gridCol w="1471178">
                  <a:extLst>
                    <a:ext uri="{9D8B030D-6E8A-4147-A177-3AD203B41FA5}">
                      <a16:colId xmlns:a16="http://schemas.microsoft.com/office/drawing/2014/main" val="2661676492"/>
                    </a:ext>
                  </a:extLst>
                </a:gridCol>
                <a:gridCol w="1096728">
                  <a:extLst>
                    <a:ext uri="{9D8B030D-6E8A-4147-A177-3AD203B41FA5}">
                      <a16:colId xmlns:a16="http://schemas.microsoft.com/office/drawing/2014/main" val="3723228242"/>
                    </a:ext>
                  </a:extLst>
                </a:gridCol>
                <a:gridCol w="1163706">
                  <a:extLst>
                    <a:ext uri="{9D8B030D-6E8A-4147-A177-3AD203B41FA5}">
                      <a16:colId xmlns:a16="http://schemas.microsoft.com/office/drawing/2014/main" val="1955759214"/>
                    </a:ext>
                  </a:extLst>
                </a:gridCol>
                <a:gridCol w="1223830">
                  <a:extLst>
                    <a:ext uri="{9D8B030D-6E8A-4147-A177-3AD203B41FA5}">
                      <a16:colId xmlns:a16="http://schemas.microsoft.com/office/drawing/2014/main" val="1492235903"/>
                    </a:ext>
                  </a:extLst>
                </a:gridCol>
                <a:gridCol w="1223830">
                  <a:extLst>
                    <a:ext uri="{9D8B030D-6E8A-4147-A177-3AD203B41FA5}">
                      <a16:colId xmlns:a16="http://schemas.microsoft.com/office/drawing/2014/main" val="1512753839"/>
                    </a:ext>
                  </a:extLst>
                </a:gridCol>
                <a:gridCol w="1223830">
                  <a:extLst>
                    <a:ext uri="{9D8B030D-6E8A-4147-A177-3AD203B41FA5}">
                      <a16:colId xmlns:a16="http://schemas.microsoft.com/office/drawing/2014/main" val="1605686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Publicly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Polarization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Parallel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 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Far 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Ray Trace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Tilts +</a:t>
                      </a:r>
                      <a:br>
                        <a:rPr lang="en-US" dirty="0"/>
                      </a:br>
                      <a:r>
                        <a:rPr lang="en-US" dirty="0"/>
                        <a:t>Decenters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86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POPPY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66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11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HCIPY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Jones Vector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19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FALCO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i="1" dirty="0"/>
                        <a:t>Requires MATLAB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2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CODE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61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ZEMAX OpticStudio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97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80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POPPY + GBD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Polarization Raytrace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688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14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FE5700-7E47-4E05-9A23-9CB2E1C6A254}"/>
              </a:ext>
            </a:extLst>
          </p:cNvPr>
          <p:cNvCxnSpPr/>
          <p:nvPr/>
        </p:nvCxnSpPr>
        <p:spPr>
          <a:xfrm>
            <a:off x="939567" y="1895912"/>
            <a:ext cx="289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122DDD7-51DB-444B-B107-04A77C7B31BC}"/>
              </a:ext>
            </a:extLst>
          </p:cNvPr>
          <p:cNvSpPr/>
          <p:nvPr/>
        </p:nvSpPr>
        <p:spPr>
          <a:xfrm>
            <a:off x="2114025" y="620785"/>
            <a:ext cx="276837" cy="251669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90380E-5B27-4992-ABCB-0AD7C61E4A6D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939567" y="989347"/>
            <a:ext cx="1215000" cy="3445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DD090F-BA57-4392-BFD3-C02AF4AF2660}"/>
              </a:ext>
            </a:extLst>
          </p:cNvPr>
          <p:cNvCxnSpPr/>
          <p:nvPr/>
        </p:nvCxnSpPr>
        <p:spPr>
          <a:xfrm>
            <a:off x="939567" y="4704127"/>
            <a:ext cx="289420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E5C17-D71C-4377-A4C1-EB460D6E2B5F}"/>
              </a:ext>
            </a:extLst>
          </p:cNvPr>
          <p:cNvCxnSpPr>
            <a:cxnSpLocks/>
          </p:cNvCxnSpPr>
          <p:nvPr/>
        </p:nvCxnSpPr>
        <p:spPr>
          <a:xfrm>
            <a:off x="1382436" y="3907726"/>
            <a:ext cx="1740014" cy="2343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2B0B7F-C46E-4F2C-9479-3096AD2992FD}"/>
              </a:ext>
            </a:extLst>
          </p:cNvPr>
          <p:cNvCxnSpPr>
            <a:cxnSpLocks/>
          </p:cNvCxnSpPr>
          <p:nvPr/>
        </p:nvCxnSpPr>
        <p:spPr>
          <a:xfrm>
            <a:off x="1382436" y="3907726"/>
            <a:ext cx="0" cy="126828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2A5106-875E-417B-936D-EC263EC61E8D}"/>
              </a:ext>
            </a:extLst>
          </p:cNvPr>
          <p:cNvCxnSpPr>
            <a:cxnSpLocks/>
          </p:cNvCxnSpPr>
          <p:nvPr/>
        </p:nvCxnSpPr>
        <p:spPr>
          <a:xfrm>
            <a:off x="3122450" y="4142063"/>
            <a:ext cx="0" cy="103394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14C411-3D38-43C9-841D-CBF849C063B8}"/>
              </a:ext>
            </a:extLst>
          </p:cNvPr>
          <p:cNvCxnSpPr>
            <a:cxnSpLocks/>
          </p:cNvCxnSpPr>
          <p:nvPr/>
        </p:nvCxnSpPr>
        <p:spPr>
          <a:xfrm>
            <a:off x="1421060" y="5176007"/>
            <a:ext cx="1662766" cy="0"/>
          </a:xfrm>
          <a:prstGeom prst="straightConnector1">
            <a:avLst/>
          </a:prstGeom>
          <a:ln w="28575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DEC5ED-DFCE-4F0F-BF6A-D8ECE255E575}"/>
                  </a:ext>
                </a:extLst>
              </p:cNvPr>
              <p:cNvSpPr txBox="1"/>
              <p:nvPr/>
            </p:nvSpPr>
            <p:spPr>
              <a:xfrm>
                <a:off x="1421060" y="231030"/>
                <a:ext cx="1838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DEC5ED-DFCE-4F0F-BF6A-D8ECE255E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060" y="231030"/>
                <a:ext cx="1838708" cy="276999"/>
              </a:xfrm>
              <a:prstGeom prst="rect">
                <a:avLst/>
              </a:prstGeom>
              <a:blipFill>
                <a:blip r:embed="rId2"/>
                <a:stretch>
                  <a:fillRect l="-3974" t="-8889" r="-463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EC804-2E52-4A78-9E44-E3CA5216872A}"/>
                  </a:ext>
                </a:extLst>
              </p:cNvPr>
              <p:cNvSpPr txBox="1"/>
              <p:nvPr/>
            </p:nvSpPr>
            <p:spPr>
              <a:xfrm>
                <a:off x="1647339" y="5342740"/>
                <a:ext cx="138614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EEC804-2E52-4A78-9E44-E3CA5216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39" y="5342740"/>
                <a:ext cx="138614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14AC4D-3940-46C5-85FB-C79F0308CDEF}"/>
                  </a:ext>
                </a:extLst>
              </p:cNvPr>
              <p:cNvSpPr txBox="1"/>
              <p:nvPr/>
            </p:nvSpPr>
            <p:spPr>
              <a:xfrm>
                <a:off x="7881984" y="2957390"/>
                <a:ext cx="2073132" cy="1327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4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800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14AC4D-3940-46C5-85FB-C79F0308C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984" y="2957390"/>
                <a:ext cx="2073132" cy="1327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2E9384-D431-4506-B2ED-D6C32FD0823B}"/>
                  </a:ext>
                </a:extLst>
              </p:cNvPr>
              <p:cNvSpPr txBox="1"/>
              <p:nvPr/>
            </p:nvSpPr>
            <p:spPr>
              <a:xfrm>
                <a:off x="4352087" y="4024894"/>
                <a:ext cx="1772467" cy="1346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2E9384-D431-4506-B2ED-D6C32FD08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087" y="4024894"/>
                <a:ext cx="1772467" cy="13462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19BFF2-109C-4958-AE96-A973D7C66733}"/>
                  </a:ext>
                </a:extLst>
              </p:cNvPr>
              <p:cNvSpPr txBox="1"/>
              <p:nvPr/>
            </p:nvSpPr>
            <p:spPr>
              <a:xfrm>
                <a:off x="4437023" y="1161598"/>
                <a:ext cx="1599862" cy="1565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19BFF2-109C-4958-AE96-A973D7C6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23" y="1161598"/>
                <a:ext cx="1599862" cy="1565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82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324E9-166E-41F2-855A-D2821EB4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54" y="1656962"/>
            <a:ext cx="4210050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310EB-0A38-4223-BCBF-CEDA2CC76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96" y="1920241"/>
            <a:ext cx="2601117" cy="278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2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18878</TotalTime>
  <Words>206</Words>
  <Application>Microsoft Office PowerPoint</Application>
  <PresentationFormat>Widescreen</PresentationFormat>
  <Paragraphs>115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Annular Aperture PSF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Jx = 1</vt:lpstr>
      <vt:lpstr>Jx = Jy = 1 </vt:lpstr>
      <vt:lpstr>Jy = 1</vt:lpstr>
      <vt:lpstr>Unwrapping – try +45o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Jaren Ashcraft</dc:creator>
  <cp:lastModifiedBy>Jaren Ashcraft</cp:lastModifiedBy>
  <cp:revision>61</cp:revision>
  <dcterms:created xsi:type="dcterms:W3CDTF">2020-10-15T23:55:59Z</dcterms:created>
  <dcterms:modified xsi:type="dcterms:W3CDTF">2020-11-30T05:30:16Z</dcterms:modified>
</cp:coreProperties>
</file>